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notesMasterIdLst>
    <p:notesMasterId r:id="rId15"/>
  </p:notesMasterIdLst>
  <p:handoutMasterIdLst>
    <p:handoutMasterId r:id="rId16"/>
  </p:handoutMasterIdLst>
  <p:sldIdLst>
    <p:sldId id="288" r:id="rId2"/>
    <p:sldId id="289" r:id="rId3"/>
    <p:sldId id="268" r:id="rId4"/>
    <p:sldId id="286" r:id="rId5"/>
    <p:sldId id="287" r:id="rId6"/>
    <p:sldId id="270" r:id="rId7"/>
    <p:sldId id="280" r:id="rId8"/>
    <p:sldId id="278" r:id="rId9"/>
    <p:sldId id="279" r:id="rId10"/>
    <p:sldId id="283" r:id="rId11"/>
    <p:sldId id="284" r:id="rId12"/>
    <p:sldId id="285" r:id="rId13"/>
    <p:sldId id="290" r:id="rId14"/>
  </p:sldIdLst>
  <p:sldSz cx="12192000" cy="6858000"/>
  <p:notesSz cx="6858000" cy="9144000"/>
  <p:defaultTextStyle>
    <a:defPPr rtl="0"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41" autoAdjust="0"/>
    <p:restoredTop sz="94660"/>
  </p:normalViewPr>
  <p:slideViewPr>
    <p:cSldViewPr snapToGrid="0">
      <p:cViewPr>
        <p:scale>
          <a:sx n="75" d="100"/>
          <a:sy n="75" d="100"/>
        </p:scale>
        <p:origin x="-522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A32A4A-7FCC-4037-87F1-8A6F0B75328F}" type="doc">
      <dgm:prSet loTypeId="urn:microsoft.com/office/officeart/2005/8/layout/orgChart1" loCatId="hierarchy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577F72E-89CD-4503-A21D-0D028CDB2067}">
      <dgm:prSet phldrT="[Text]" custT="1"/>
      <dgm:spPr/>
      <dgm:t>
        <a:bodyPr/>
        <a:lstStyle/>
        <a:p>
          <a:r>
            <a:rPr lang="en-US" sz="25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Yoga Nanda </a:t>
          </a:r>
          <a:r>
            <a:rPr lang="en-US" sz="2500" b="1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Saputra</a:t>
          </a:r>
          <a:endParaRPr lang="id-ID" sz="2500" b="1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  <a:p>
          <a:r>
            <a:rPr lang="id-ID" sz="1800" b="0" i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Project Manager</a:t>
          </a:r>
          <a:endParaRPr lang="en-US" sz="1800" b="0" i="1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8A2A2AC9-A532-4A39-A322-378B17F06931}" type="parTrans" cxnId="{8D88A0C8-24D5-4A8D-8E5F-D97AF1EB3A60}">
      <dgm:prSet/>
      <dgm:spPr/>
      <dgm:t>
        <a:bodyPr/>
        <a:lstStyle/>
        <a:p>
          <a:endParaRPr lang="en-US" b="1" cap="none" spc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D486F24D-3B89-4E99-9219-F8045F322258}" type="sibTrans" cxnId="{8D88A0C8-24D5-4A8D-8E5F-D97AF1EB3A60}">
      <dgm:prSet/>
      <dgm:spPr/>
      <dgm:t>
        <a:bodyPr/>
        <a:lstStyle/>
        <a:p>
          <a:endParaRPr lang="en-US" b="1" cap="none" spc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FD195D49-86ED-4D13-B6DB-6CD3CFE379D2}">
      <dgm:prSet phldrT="[Text]" custT="1"/>
      <dgm:spPr/>
      <dgm:t>
        <a:bodyPr/>
        <a:lstStyle/>
        <a:p>
          <a:r>
            <a:rPr lang="en-US" sz="25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Benny Putra </a:t>
          </a:r>
          <a:r>
            <a:rPr lang="en-US" sz="2500" b="1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Halim</a:t>
          </a:r>
          <a:endParaRPr lang="id-ID" sz="2500" b="1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  <a:p>
          <a:r>
            <a:rPr lang="en-US" sz="1800" b="0" i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Analyst</a:t>
          </a:r>
        </a:p>
      </dgm:t>
    </dgm:pt>
    <dgm:pt modelId="{11D8D3CE-B524-47A3-AD08-4D3A94302B2F}" type="parTrans" cxnId="{1E6D2D1E-B07A-450F-A48D-F7ADC7118233}">
      <dgm:prSet/>
      <dgm:spPr/>
      <dgm:t>
        <a:bodyPr/>
        <a:lstStyle/>
        <a:p>
          <a:endParaRPr lang="en-US" b="1" cap="none" spc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569C85D2-6392-44A0-88F8-E52DDBF2D449}" type="sibTrans" cxnId="{1E6D2D1E-B07A-450F-A48D-F7ADC7118233}">
      <dgm:prSet/>
      <dgm:spPr/>
      <dgm:t>
        <a:bodyPr/>
        <a:lstStyle/>
        <a:p>
          <a:endParaRPr lang="en-US" b="1" cap="none" spc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3F38E4EB-886D-4122-BE17-24BAAC5F59AB}">
      <dgm:prSet phldrT="[Text]" custT="1"/>
      <dgm:spPr/>
      <dgm:t>
        <a:bodyPr/>
        <a:lstStyle/>
        <a:p>
          <a:r>
            <a:rPr lang="en-US" sz="2500" b="1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Yosias</a:t>
          </a:r>
          <a:r>
            <a:rPr lang="en-US" sz="25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 </a:t>
          </a:r>
          <a:r>
            <a:rPr lang="en-US" sz="2500" b="1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Suparno</a:t>
          </a:r>
          <a:endParaRPr lang="id-ID" sz="2500" b="1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  <a:p>
          <a:r>
            <a:rPr lang="en-ID" sz="1800" b="0" i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Web </a:t>
          </a:r>
          <a:r>
            <a:rPr lang="id-ID" sz="1800" b="0" i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Developer</a:t>
          </a:r>
          <a:r>
            <a:rPr lang="en-ID" sz="1800" b="0" i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 (Back-end)</a:t>
          </a:r>
          <a:endParaRPr lang="en-US" sz="1800" b="0" i="1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3048CC09-CAE2-4069-98C3-8CAAF04721B2}" type="parTrans" cxnId="{3099760B-D9CF-4546-86F0-5C4128D4F5E7}">
      <dgm:prSet/>
      <dgm:spPr/>
      <dgm:t>
        <a:bodyPr/>
        <a:lstStyle/>
        <a:p>
          <a:endParaRPr lang="en-US" b="1" cap="none" spc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74B6B832-21FB-4F82-90E9-CD2F967F277C}" type="sibTrans" cxnId="{3099760B-D9CF-4546-86F0-5C4128D4F5E7}">
      <dgm:prSet/>
      <dgm:spPr/>
      <dgm:t>
        <a:bodyPr/>
        <a:lstStyle/>
        <a:p>
          <a:endParaRPr lang="en-US" b="1" cap="none" spc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6B006BDA-7400-4F68-B408-10E52C24D270}">
      <dgm:prSet phldrT="[Text]" custT="1"/>
      <dgm:spPr/>
      <dgm:t>
        <a:bodyPr/>
        <a:lstStyle/>
        <a:p>
          <a:r>
            <a:rPr lang="en-US" sz="25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Mega </a:t>
          </a:r>
          <a:r>
            <a:rPr lang="en-US" sz="2500" b="1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Ristanti</a:t>
          </a:r>
          <a:endParaRPr lang="id-ID" sz="2500" b="1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  <a:p>
          <a:r>
            <a:rPr lang="en-US" sz="1800" b="0" i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Web Designer &amp; Quality Control</a:t>
          </a:r>
        </a:p>
      </dgm:t>
    </dgm:pt>
    <dgm:pt modelId="{D08CF717-2035-4B99-B1EB-F8283D4C8EF4}" type="parTrans" cxnId="{7F4FE6E5-122E-49E9-842E-4D83C003B847}">
      <dgm:prSet/>
      <dgm:spPr/>
      <dgm:t>
        <a:bodyPr/>
        <a:lstStyle/>
        <a:p>
          <a:endParaRPr lang="en-US" b="1" cap="none" spc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AB0C961C-EFD0-4BC9-9F58-93EAC4BE9653}" type="sibTrans" cxnId="{7F4FE6E5-122E-49E9-842E-4D83C003B847}">
      <dgm:prSet/>
      <dgm:spPr/>
      <dgm:t>
        <a:bodyPr/>
        <a:lstStyle/>
        <a:p>
          <a:endParaRPr lang="en-US" b="1" cap="none" spc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gm:t>
    </dgm:pt>
    <dgm:pt modelId="{50B16B94-91D8-4E6E-A0B6-A9EE7137E4DB}" type="pres">
      <dgm:prSet presAssocID="{59A32A4A-7FCC-4037-87F1-8A6F0B75328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ID"/>
        </a:p>
      </dgm:t>
    </dgm:pt>
    <dgm:pt modelId="{B3C637B9-0E6D-47BF-BFC4-83CEB40C79FB}" type="pres">
      <dgm:prSet presAssocID="{3577F72E-89CD-4503-A21D-0D028CDB2067}" presName="hierRoot1" presStyleCnt="0">
        <dgm:presLayoutVars>
          <dgm:hierBranch val="init"/>
        </dgm:presLayoutVars>
      </dgm:prSet>
      <dgm:spPr/>
    </dgm:pt>
    <dgm:pt modelId="{AA0F720D-D4D6-445B-9EA0-2C0362F992DB}" type="pres">
      <dgm:prSet presAssocID="{3577F72E-89CD-4503-A21D-0D028CDB2067}" presName="rootComposite1" presStyleCnt="0"/>
      <dgm:spPr/>
    </dgm:pt>
    <dgm:pt modelId="{00D231CA-BCD0-4884-A974-002E5FA71563}" type="pres">
      <dgm:prSet presAssocID="{3577F72E-89CD-4503-A21D-0D028CDB206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ID"/>
        </a:p>
      </dgm:t>
    </dgm:pt>
    <dgm:pt modelId="{23FFDCDD-451F-4F5E-86FA-36DB27E121E2}" type="pres">
      <dgm:prSet presAssocID="{3577F72E-89CD-4503-A21D-0D028CDB2067}" presName="rootConnector1" presStyleLbl="node1" presStyleIdx="0" presStyleCnt="0"/>
      <dgm:spPr/>
      <dgm:t>
        <a:bodyPr/>
        <a:lstStyle/>
        <a:p>
          <a:endParaRPr lang="en-ID"/>
        </a:p>
      </dgm:t>
    </dgm:pt>
    <dgm:pt modelId="{4880BDD3-FE06-42A3-AEF7-8E56BC2A8212}" type="pres">
      <dgm:prSet presAssocID="{3577F72E-89CD-4503-A21D-0D028CDB2067}" presName="hierChild2" presStyleCnt="0"/>
      <dgm:spPr/>
    </dgm:pt>
    <dgm:pt modelId="{D346AF7C-44EF-40ED-A381-9E1F7E2AE3AB}" type="pres">
      <dgm:prSet presAssocID="{11D8D3CE-B524-47A3-AD08-4D3A94302B2F}" presName="Name37" presStyleLbl="parChTrans1D2" presStyleIdx="0" presStyleCnt="3"/>
      <dgm:spPr/>
      <dgm:t>
        <a:bodyPr/>
        <a:lstStyle/>
        <a:p>
          <a:endParaRPr lang="en-ID"/>
        </a:p>
      </dgm:t>
    </dgm:pt>
    <dgm:pt modelId="{6BCD7B9A-D62F-4000-9BFF-6EF8A0E22298}" type="pres">
      <dgm:prSet presAssocID="{FD195D49-86ED-4D13-B6DB-6CD3CFE379D2}" presName="hierRoot2" presStyleCnt="0">
        <dgm:presLayoutVars>
          <dgm:hierBranch val="init"/>
        </dgm:presLayoutVars>
      </dgm:prSet>
      <dgm:spPr/>
    </dgm:pt>
    <dgm:pt modelId="{C3B04F4A-3411-4253-A1E0-3359189511B0}" type="pres">
      <dgm:prSet presAssocID="{FD195D49-86ED-4D13-B6DB-6CD3CFE379D2}" presName="rootComposite" presStyleCnt="0"/>
      <dgm:spPr/>
    </dgm:pt>
    <dgm:pt modelId="{33EA8F8A-8DF0-43F1-B924-070BA5868845}" type="pres">
      <dgm:prSet presAssocID="{FD195D49-86ED-4D13-B6DB-6CD3CFE379D2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ID"/>
        </a:p>
      </dgm:t>
    </dgm:pt>
    <dgm:pt modelId="{7ABDCBA2-B720-4BC8-B825-8F7940924AA1}" type="pres">
      <dgm:prSet presAssocID="{FD195D49-86ED-4D13-B6DB-6CD3CFE379D2}" presName="rootConnector" presStyleLbl="node2" presStyleIdx="0" presStyleCnt="3"/>
      <dgm:spPr/>
      <dgm:t>
        <a:bodyPr/>
        <a:lstStyle/>
        <a:p>
          <a:endParaRPr lang="en-ID"/>
        </a:p>
      </dgm:t>
    </dgm:pt>
    <dgm:pt modelId="{38F14C2F-39D1-422D-B6C4-CD4D078B271D}" type="pres">
      <dgm:prSet presAssocID="{FD195D49-86ED-4D13-B6DB-6CD3CFE379D2}" presName="hierChild4" presStyleCnt="0"/>
      <dgm:spPr/>
    </dgm:pt>
    <dgm:pt modelId="{C90D75F8-AA0A-4D59-950C-7AD21CC1489D}" type="pres">
      <dgm:prSet presAssocID="{FD195D49-86ED-4D13-B6DB-6CD3CFE379D2}" presName="hierChild5" presStyleCnt="0"/>
      <dgm:spPr/>
    </dgm:pt>
    <dgm:pt modelId="{59585980-CE1D-4043-AAB1-A696E3EEC8A8}" type="pres">
      <dgm:prSet presAssocID="{3048CC09-CAE2-4069-98C3-8CAAF04721B2}" presName="Name37" presStyleLbl="parChTrans1D2" presStyleIdx="1" presStyleCnt="3"/>
      <dgm:spPr/>
      <dgm:t>
        <a:bodyPr/>
        <a:lstStyle/>
        <a:p>
          <a:endParaRPr lang="en-ID"/>
        </a:p>
      </dgm:t>
    </dgm:pt>
    <dgm:pt modelId="{2F38A299-2F86-47CF-AD8F-0C10648016CF}" type="pres">
      <dgm:prSet presAssocID="{3F38E4EB-886D-4122-BE17-24BAAC5F59AB}" presName="hierRoot2" presStyleCnt="0">
        <dgm:presLayoutVars>
          <dgm:hierBranch val="init"/>
        </dgm:presLayoutVars>
      </dgm:prSet>
      <dgm:spPr/>
    </dgm:pt>
    <dgm:pt modelId="{2A863670-231C-44D3-B2A7-5965DC3B1424}" type="pres">
      <dgm:prSet presAssocID="{3F38E4EB-886D-4122-BE17-24BAAC5F59AB}" presName="rootComposite" presStyleCnt="0"/>
      <dgm:spPr/>
    </dgm:pt>
    <dgm:pt modelId="{CA50FDEB-F681-464D-985B-BD8A920774B6}" type="pres">
      <dgm:prSet presAssocID="{3F38E4EB-886D-4122-BE17-24BAAC5F59AB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ID"/>
        </a:p>
      </dgm:t>
    </dgm:pt>
    <dgm:pt modelId="{5DEAFF0A-34EE-4C2A-B168-84DBD952083A}" type="pres">
      <dgm:prSet presAssocID="{3F38E4EB-886D-4122-BE17-24BAAC5F59AB}" presName="rootConnector" presStyleLbl="node2" presStyleIdx="1" presStyleCnt="3"/>
      <dgm:spPr/>
      <dgm:t>
        <a:bodyPr/>
        <a:lstStyle/>
        <a:p>
          <a:endParaRPr lang="en-ID"/>
        </a:p>
      </dgm:t>
    </dgm:pt>
    <dgm:pt modelId="{3BC894F3-1C10-4BB2-9A04-5509C5DC680F}" type="pres">
      <dgm:prSet presAssocID="{3F38E4EB-886D-4122-BE17-24BAAC5F59AB}" presName="hierChild4" presStyleCnt="0"/>
      <dgm:spPr/>
    </dgm:pt>
    <dgm:pt modelId="{3909E10D-F58E-4917-A8A3-B4C4477554A3}" type="pres">
      <dgm:prSet presAssocID="{3F38E4EB-886D-4122-BE17-24BAAC5F59AB}" presName="hierChild5" presStyleCnt="0"/>
      <dgm:spPr/>
    </dgm:pt>
    <dgm:pt modelId="{0F2B593C-61F7-4809-A31D-607F7952E397}" type="pres">
      <dgm:prSet presAssocID="{D08CF717-2035-4B99-B1EB-F8283D4C8EF4}" presName="Name37" presStyleLbl="parChTrans1D2" presStyleIdx="2" presStyleCnt="3"/>
      <dgm:spPr/>
      <dgm:t>
        <a:bodyPr/>
        <a:lstStyle/>
        <a:p>
          <a:endParaRPr lang="en-ID"/>
        </a:p>
      </dgm:t>
    </dgm:pt>
    <dgm:pt modelId="{ACAAD554-3AA2-461E-814F-B5B364C54ABF}" type="pres">
      <dgm:prSet presAssocID="{6B006BDA-7400-4F68-B408-10E52C24D270}" presName="hierRoot2" presStyleCnt="0">
        <dgm:presLayoutVars>
          <dgm:hierBranch val="init"/>
        </dgm:presLayoutVars>
      </dgm:prSet>
      <dgm:spPr/>
    </dgm:pt>
    <dgm:pt modelId="{201FFA2F-903B-4AAF-84AA-038DF1666621}" type="pres">
      <dgm:prSet presAssocID="{6B006BDA-7400-4F68-B408-10E52C24D270}" presName="rootComposite" presStyleCnt="0"/>
      <dgm:spPr/>
    </dgm:pt>
    <dgm:pt modelId="{C1AE99E0-0D41-478F-ABC4-0B3495D38E11}" type="pres">
      <dgm:prSet presAssocID="{6B006BDA-7400-4F68-B408-10E52C24D270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ID"/>
        </a:p>
      </dgm:t>
    </dgm:pt>
    <dgm:pt modelId="{F5391FCE-E173-480D-9970-95285FF7A5D7}" type="pres">
      <dgm:prSet presAssocID="{6B006BDA-7400-4F68-B408-10E52C24D270}" presName="rootConnector" presStyleLbl="node2" presStyleIdx="2" presStyleCnt="3"/>
      <dgm:spPr/>
      <dgm:t>
        <a:bodyPr/>
        <a:lstStyle/>
        <a:p>
          <a:endParaRPr lang="en-ID"/>
        </a:p>
      </dgm:t>
    </dgm:pt>
    <dgm:pt modelId="{4BDDECF0-3184-4030-B6A2-25C7226966CC}" type="pres">
      <dgm:prSet presAssocID="{6B006BDA-7400-4F68-B408-10E52C24D270}" presName="hierChild4" presStyleCnt="0"/>
      <dgm:spPr/>
    </dgm:pt>
    <dgm:pt modelId="{6762C0F2-6C29-4B2D-9D4A-EF3023894EE9}" type="pres">
      <dgm:prSet presAssocID="{6B006BDA-7400-4F68-B408-10E52C24D270}" presName="hierChild5" presStyleCnt="0"/>
      <dgm:spPr/>
    </dgm:pt>
    <dgm:pt modelId="{AFC411ED-74C2-4D56-8857-B0C62A29C960}" type="pres">
      <dgm:prSet presAssocID="{3577F72E-89CD-4503-A21D-0D028CDB2067}" presName="hierChild3" presStyleCnt="0"/>
      <dgm:spPr/>
    </dgm:pt>
  </dgm:ptLst>
  <dgm:cxnLst>
    <dgm:cxn modelId="{97692253-3FA6-4D0D-AF56-CCA756694DEB}" type="presOf" srcId="{3F38E4EB-886D-4122-BE17-24BAAC5F59AB}" destId="{CA50FDEB-F681-464D-985B-BD8A920774B6}" srcOrd="0" destOrd="0" presId="urn:microsoft.com/office/officeart/2005/8/layout/orgChart1"/>
    <dgm:cxn modelId="{3099760B-D9CF-4546-86F0-5C4128D4F5E7}" srcId="{3577F72E-89CD-4503-A21D-0D028CDB2067}" destId="{3F38E4EB-886D-4122-BE17-24BAAC5F59AB}" srcOrd="1" destOrd="0" parTransId="{3048CC09-CAE2-4069-98C3-8CAAF04721B2}" sibTransId="{74B6B832-21FB-4F82-90E9-CD2F967F277C}"/>
    <dgm:cxn modelId="{BB4A6AD5-560A-4D05-A4F4-F33808952C9F}" type="presOf" srcId="{11D8D3CE-B524-47A3-AD08-4D3A94302B2F}" destId="{D346AF7C-44EF-40ED-A381-9E1F7E2AE3AB}" srcOrd="0" destOrd="0" presId="urn:microsoft.com/office/officeart/2005/8/layout/orgChart1"/>
    <dgm:cxn modelId="{A6B24778-5CF8-4518-9DCE-E7678102A717}" type="presOf" srcId="{D08CF717-2035-4B99-B1EB-F8283D4C8EF4}" destId="{0F2B593C-61F7-4809-A31D-607F7952E397}" srcOrd="0" destOrd="0" presId="urn:microsoft.com/office/officeart/2005/8/layout/orgChart1"/>
    <dgm:cxn modelId="{1E6D2D1E-B07A-450F-A48D-F7ADC7118233}" srcId="{3577F72E-89CD-4503-A21D-0D028CDB2067}" destId="{FD195D49-86ED-4D13-B6DB-6CD3CFE379D2}" srcOrd="0" destOrd="0" parTransId="{11D8D3CE-B524-47A3-AD08-4D3A94302B2F}" sibTransId="{569C85D2-6392-44A0-88F8-E52DDBF2D449}"/>
    <dgm:cxn modelId="{04E7607E-8E59-46C4-94C3-B29B773B1C73}" type="presOf" srcId="{FD195D49-86ED-4D13-B6DB-6CD3CFE379D2}" destId="{7ABDCBA2-B720-4BC8-B825-8F7940924AA1}" srcOrd="1" destOrd="0" presId="urn:microsoft.com/office/officeart/2005/8/layout/orgChart1"/>
    <dgm:cxn modelId="{1CBD8FC3-05CD-4F88-ACD4-4492F1534C84}" type="presOf" srcId="{FD195D49-86ED-4D13-B6DB-6CD3CFE379D2}" destId="{33EA8F8A-8DF0-43F1-B924-070BA5868845}" srcOrd="0" destOrd="0" presId="urn:microsoft.com/office/officeart/2005/8/layout/orgChart1"/>
    <dgm:cxn modelId="{7F4FE6E5-122E-49E9-842E-4D83C003B847}" srcId="{3577F72E-89CD-4503-A21D-0D028CDB2067}" destId="{6B006BDA-7400-4F68-B408-10E52C24D270}" srcOrd="2" destOrd="0" parTransId="{D08CF717-2035-4B99-B1EB-F8283D4C8EF4}" sibTransId="{AB0C961C-EFD0-4BC9-9F58-93EAC4BE9653}"/>
    <dgm:cxn modelId="{6138112B-72F3-463D-B6EF-6BF1282AED69}" type="presOf" srcId="{3577F72E-89CD-4503-A21D-0D028CDB2067}" destId="{00D231CA-BCD0-4884-A974-002E5FA71563}" srcOrd="0" destOrd="0" presId="urn:microsoft.com/office/officeart/2005/8/layout/orgChart1"/>
    <dgm:cxn modelId="{346D6EB0-E71D-4943-B364-6AC0E91FA54A}" type="presOf" srcId="{6B006BDA-7400-4F68-B408-10E52C24D270}" destId="{F5391FCE-E173-480D-9970-95285FF7A5D7}" srcOrd="1" destOrd="0" presId="urn:microsoft.com/office/officeart/2005/8/layout/orgChart1"/>
    <dgm:cxn modelId="{A421715E-62BA-4CD2-9860-05AFDD36C708}" type="presOf" srcId="{3577F72E-89CD-4503-A21D-0D028CDB2067}" destId="{23FFDCDD-451F-4F5E-86FA-36DB27E121E2}" srcOrd="1" destOrd="0" presId="urn:microsoft.com/office/officeart/2005/8/layout/orgChart1"/>
    <dgm:cxn modelId="{63FC110B-F8A8-4A7B-8214-7721EC57AEA4}" type="presOf" srcId="{3048CC09-CAE2-4069-98C3-8CAAF04721B2}" destId="{59585980-CE1D-4043-AAB1-A696E3EEC8A8}" srcOrd="0" destOrd="0" presId="urn:microsoft.com/office/officeart/2005/8/layout/orgChart1"/>
    <dgm:cxn modelId="{59E03752-7A3F-47F6-B5AE-E339A767D80E}" type="presOf" srcId="{6B006BDA-7400-4F68-B408-10E52C24D270}" destId="{C1AE99E0-0D41-478F-ABC4-0B3495D38E11}" srcOrd="0" destOrd="0" presId="urn:microsoft.com/office/officeart/2005/8/layout/orgChart1"/>
    <dgm:cxn modelId="{8D88A0C8-24D5-4A8D-8E5F-D97AF1EB3A60}" srcId="{59A32A4A-7FCC-4037-87F1-8A6F0B75328F}" destId="{3577F72E-89CD-4503-A21D-0D028CDB2067}" srcOrd="0" destOrd="0" parTransId="{8A2A2AC9-A532-4A39-A322-378B17F06931}" sibTransId="{D486F24D-3B89-4E99-9219-F8045F322258}"/>
    <dgm:cxn modelId="{309AF4F1-CE67-4770-9111-485BC22BC5F9}" type="presOf" srcId="{3F38E4EB-886D-4122-BE17-24BAAC5F59AB}" destId="{5DEAFF0A-34EE-4C2A-B168-84DBD952083A}" srcOrd="1" destOrd="0" presId="urn:microsoft.com/office/officeart/2005/8/layout/orgChart1"/>
    <dgm:cxn modelId="{B75EEE65-A1FD-4BC9-9F03-A339CF1B1EEB}" type="presOf" srcId="{59A32A4A-7FCC-4037-87F1-8A6F0B75328F}" destId="{50B16B94-91D8-4E6E-A0B6-A9EE7137E4DB}" srcOrd="0" destOrd="0" presId="urn:microsoft.com/office/officeart/2005/8/layout/orgChart1"/>
    <dgm:cxn modelId="{A9D10FEE-9FAD-4053-B06A-B44F2E4A90B2}" type="presParOf" srcId="{50B16B94-91D8-4E6E-A0B6-A9EE7137E4DB}" destId="{B3C637B9-0E6D-47BF-BFC4-83CEB40C79FB}" srcOrd="0" destOrd="0" presId="urn:microsoft.com/office/officeart/2005/8/layout/orgChart1"/>
    <dgm:cxn modelId="{EA5906BC-A8DC-47AE-B8C7-E5F44163A205}" type="presParOf" srcId="{B3C637B9-0E6D-47BF-BFC4-83CEB40C79FB}" destId="{AA0F720D-D4D6-445B-9EA0-2C0362F992DB}" srcOrd="0" destOrd="0" presId="urn:microsoft.com/office/officeart/2005/8/layout/orgChart1"/>
    <dgm:cxn modelId="{D6019F4B-3E03-4579-934C-D975878907DF}" type="presParOf" srcId="{AA0F720D-D4D6-445B-9EA0-2C0362F992DB}" destId="{00D231CA-BCD0-4884-A974-002E5FA71563}" srcOrd="0" destOrd="0" presId="urn:microsoft.com/office/officeart/2005/8/layout/orgChart1"/>
    <dgm:cxn modelId="{92610B09-49BF-4D9E-80BE-93A702C1DFE4}" type="presParOf" srcId="{AA0F720D-D4D6-445B-9EA0-2C0362F992DB}" destId="{23FFDCDD-451F-4F5E-86FA-36DB27E121E2}" srcOrd="1" destOrd="0" presId="urn:microsoft.com/office/officeart/2005/8/layout/orgChart1"/>
    <dgm:cxn modelId="{57BC68C8-9968-4790-9D57-78487FE82289}" type="presParOf" srcId="{B3C637B9-0E6D-47BF-BFC4-83CEB40C79FB}" destId="{4880BDD3-FE06-42A3-AEF7-8E56BC2A8212}" srcOrd="1" destOrd="0" presId="urn:microsoft.com/office/officeart/2005/8/layout/orgChart1"/>
    <dgm:cxn modelId="{F8128054-EC70-44FD-8F55-26EF62B656A0}" type="presParOf" srcId="{4880BDD3-FE06-42A3-AEF7-8E56BC2A8212}" destId="{D346AF7C-44EF-40ED-A381-9E1F7E2AE3AB}" srcOrd="0" destOrd="0" presId="urn:microsoft.com/office/officeart/2005/8/layout/orgChart1"/>
    <dgm:cxn modelId="{AA767AF8-0FBC-40CC-AFF6-76D45DBC66AE}" type="presParOf" srcId="{4880BDD3-FE06-42A3-AEF7-8E56BC2A8212}" destId="{6BCD7B9A-D62F-4000-9BFF-6EF8A0E22298}" srcOrd="1" destOrd="0" presId="urn:microsoft.com/office/officeart/2005/8/layout/orgChart1"/>
    <dgm:cxn modelId="{E2F8AB1A-7E52-4245-9F74-B934EF517148}" type="presParOf" srcId="{6BCD7B9A-D62F-4000-9BFF-6EF8A0E22298}" destId="{C3B04F4A-3411-4253-A1E0-3359189511B0}" srcOrd="0" destOrd="0" presId="urn:microsoft.com/office/officeart/2005/8/layout/orgChart1"/>
    <dgm:cxn modelId="{5390597E-5DD6-4C39-9B29-A3E74681FF4C}" type="presParOf" srcId="{C3B04F4A-3411-4253-A1E0-3359189511B0}" destId="{33EA8F8A-8DF0-43F1-B924-070BA5868845}" srcOrd="0" destOrd="0" presId="urn:microsoft.com/office/officeart/2005/8/layout/orgChart1"/>
    <dgm:cxn modelId="{A042C36A-0811-4143-AC03-20717679E7E6}" type="presParOf" srcId="{C3B04F4A-3411-4253-A1E0-3359189511B0}" destId="{7ABDCBA2-B720-4BC8-B825-8F7940924AA1}" srcOrd="1" destOrd="0" presId="urn:microsoft.com/office/officeart/2005/8/layout/orgChart1"/>
    <dgm:cxn modelId="{2DBEFACD-AB90-4FEC-A98F-C7B9E95416C4}" type="presParOf" srcId="{6BCD7B9A-D62F-4000-9BFF-6EF8A0E22298}" destId="{38F14C2F-39D1-422D-B6C4-CD4D078B271D}" srcOrd="1" destOrd="0" presId="urn:microsoft.com/office/officeart/2005/8/layout/orgChart1"/>
    <dgm:cxn modelId="{2D740EB8-A6B0-4CBD-A588-A1571C663565}" type="presParOf" srcId="{6BCD7B9A-D62F-4000-9BFF-6EF8A0E22298}" destId="{C90D75F8-AA0A-4D59-950C-7AD21CC1489D}" srcOrd="2" destOrd="0" presId="urn:microsoft.com/office/officeart/2005/8/layout/orgChart1"/>
    <dgm:cxn modelId="{5DCE790C-9849-437C-BE38-114D7D832D7E}" type="presParOf" srcId="{4880BDD3-FE06-42A3-AEF7-8E56BC2A8212}" destId="{59585980-CE1D-4043-AAB1-A696E3EEC8A8}" srcOrd="2" destOrd="0" presId="urn:microsoft.com/office/officeart/2005/8/layout/orgChart1"/>
    <dgm:cxn modelId="{9CDD4417-4F37-4F01-868D-E4D302F05216}" type="presParOf" srcId="{4880BDD3-FE06-42A3-AEF7-8E56BC2A8212}" destId="{2F38A299-2F86-47CF-AD8F-0C10648016CF}" srcOrd="3" destOrd="0" presId="urn:microsoft.com/office/officeart/2005/8/layout/orgChart1"/>
    <dgm:cxn modelId="{0523C383-9621-4A01-B881-FCEE6EE60444}" type="presParOf" srcId="{2F38A299-2F86-47CF-AD8F-0C10648016CF}" destId="{2A863670-231C-44D3-B2A7-5965DC3B1424}" srcOrd="0" destOrd="0" presId="urn:microsoft.com/office/officeart/2005/8/layout/orgChart1"/>
    <dgm:cxn modelId="{CBC61926-60BF-430B-8A12-E5CC9E1E94BE}" type="presParOf" srcId="{2A863670-231C-44D3-B2A7-5965DC3B1424}" destId="{CA50FDEB-F681-464D-985B-BD8A920774B6}" srcOrd="0" destOrd="0" presId="urn:microsoft.com/office/officeart/2005/8/layout/orgChart1"/>
    <dgm:cxn modelId="{FE3ACC02-2EE0-404C-B027-2B6CB8BFAEF4}" type="presParOf" srcId="{2A863670-231C-44D3-B2A7-5965DC3B1424}" destId="{5DEAFF0A-34EE-4C2A-B168-84DBD952083A}" srcOrd="1" destOrd="0" presId="urn:microsoft.com/office/officeart/2005/8/layout/orgChart1"/>
    <dgm:cxn modelId="{36007B25-827C-4942-8378-4D5971C41D6D}" type="presParOf" srcId="{2F38A299-2F86-47CF-AD8F-0C10648016CF}" destId="{3BC894F3-1C10-4BB2-9A04-5509C5DC680F}" srcOrd="1" destOrd="0" presId="urn:microsoft.com/office/officeart/2005/8/layout/orgChart1"/>
    <dgm:cxn modelId="{7324BD7C-F677-4887-B026-8779032E7E08}" type="presParOf" srcId="{2F38A299-2F86-47CF-AD8F-0C10648016CF}" destId="{3909E10D-F58E-4917-A8A3-B4C4477554A3}" srcOrd="2" destOrd="0" presId="urn:microsoft.com/office/officeart/2005/8/layout/orgChart1"/>
    <dgm:cxn modelId="{84C885BC-756B-4225-9185-5829E98C6450}" type="presParOf" srcId="{4880BDD3-FE06-42A3-AEF7-8E56BC2A8212}" destId="{0F2B593C-61F7-4809-A31D-607F7952E397}" srcOrd="4" destOrd="0" presId="urn:microsoft.com/office/officeart/2005/8/layout/orgChart1"/>
    <dgm:cxn modelId="{8E749EF7-0CEA-43F5-937C-E586020C9D44}" type="presParOf" srcId="{4880BDD3-FE06-42A3-AEF7-8E56BC2A8212}" destId="{ACAAD554-3AA2-461E-814F-B5B364C54ABF}" srcOrd="5" destOrd="0" presId="urn:microsoft.com/office/officeart/2005/8/layout/orgChart1"/>
    <dgm:cxn modelId="{7DFB0584-DA3A-49EF-83AA-BB8A7E0BDD9A}" type="presParOf" srcId="{ACAAD554-3AA2-461E-814F-B5B364C54ABF}" destId="{201FFA2F-903B-4AAF-84AA-038DF1666621}" srcOrd="0" destOrd="0" presId="urn:microsoft.com/office/officeart/2005/8/layout/orgChart1"/>
    <dgm:cxn modelId="{9C8F92BD-AC45-498A-9BAC-872681438ABC}" type="presParOf" srcId="{201FFA2F-903B-4AAF-84AA-038DF1666621}" destId="{C1AE99E0-0D41-478F-ABC4-0B3495D38E11}" srcOrd="0" destOrd="0" presId="urn:microsoft.com/office/officeart/2005/8/layout/orgChart1"/>
    <dgm:cxn modelId="{861CB5A8-9565-472B-911D-84617A02A7C7}" type="presParOf" srcId="{201FFA2F-903B-4AAF-84AA-038DF1666621}" destId="{F5391FCE-E173-480D-9970-95285FF7A5D7}" srcOrd="1" destOrd="0" presId="urn:microsoft.com/office/officeart/2005/8/layout/orgChart1"/>
    <dgm:cxn modelId="{BF8C9C28-062B-4717-95E5-582DE608F80B}" type="presParOf" srcId="{ACAAD554-3AA2-461E-814F-B5B364C54ABF}" destId="{4BDDECF0-3184-4030-B6A2-25C7226966CC}" srcOrd="1" destOrd="0" presId="urn:microsoft.com/office/officeart/2005/8/layout/orgChart1"/>
    <dgm:cxn modelId="{2E4AE3B4-0F6D-49DE-9107-9DF6C1EE901B}" type="presParOf" srcId="{ACAAD554-3AA2-461E-814F-B5B364C54ABF}" destId="{6762C0F2-6C29-4B2D-9D4A-EF3023894EE9}" srcOrd="2" destOrd="0" presId="urn:microsoft.com/office/officeart/2005/8/layout/orgChart1"/>
    <dgm:cxn modelId="{DB8CC2A3-0138-437A-96A0-2A5A30F667A3}" type="presParOf" srcId="{B3C637B9-0E6D-47BF-BFC4-83CEB40C79FB}" destId="{AFC411ED-74C2-4D56-8857-B0C62A29C96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2B593C-61F7-4809-A31D-607F7952E397}">
      <dsp:nvSpPr>
        <dsp:cNvPr id="0" name=""/>
        <dsp:cNvSpPr/>
      </dsp:nvSpPr>
      <dsp:spPr>
        <a:xfrm>
          <a:off x="5417592" y="1908129"/>
          <a:ext cx="3832986" cy="6652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2614"/>
              </a:lnTo>
              <a:lnTo>
                <a:pt x="3832986" y="332614"/>
              </a:lnTo>
              <a:lnTo>
                <a:pt x="3832986" y="66522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585980-CE1D-4043-AAB1-A696E3EEC8A8}">
      <dsp:nvSpPr>
        <dsp:cNvPr id="0" name=""/>
        <dsp:cNvSpPr/>
      </dsp:nvSpPr>
      <dsp:spPr>
        <a:xfrm>
          <a:off x="5371872" y="1908129"/>
          <a:ext cx="91440" cy="66522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6522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46AF7C-44EF-40ED-A381-9E1F7E2AE3AB}">
      <dsp:nvSpPr>
        <dsp:cNvPr id="0" name=""/>
        <dsp:cNvSpPr/>
      </dsp:nvSpPr>
      <dsp:spPr>
        <a:xfrm>
          <a:off x="1584606" y="1908129"/>
          <a:ext cx="3832986" cy="665229"/>
        </a:xfrm>
        <a:custGeom>
          <a:avLst/>
          <a:gdLst/>
          <a:ahLst/>
          <a:cxnLst/>
          <a:rect l="0" t="0" r="0" b="0"/>
          <a:pathLst>
            <a:path>
              <a:moveTo>
                <a:pt x="3832986" y="0"/>
              </a:moveTo>
              <a:lnTo>
                <a:pt x="3832986" y="332614"/>
              </a:lnTo>
              <a:lnTo>
                <a:pt x="0" y="332614"/>
              </a:lnTo>
              <a:lnTo>
                <a:pt x="0" y="66522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D231CA-BCD0-4884-A974-002E5FA71563}">
      <dsp:nvSpPr>
        <dsp:cNvPr id="0" name=""/>
        <dsp:cNvSpPr/>
      </dsp:nvSpPr>
      <dsp:spPr>
        <a:xfrm>
          <a:off x="3833713" y="324251"/>
          <a:ext cx="3167757" cy="15838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Yoga Nanda </a:t>
          </a:r>
          <a:r>
            <a:rPr lang="en-US" sz="2500" b="1" kern="1200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Saputra</a:t>
          </a:r>
          <a:endParaRPr lang="id-ID" sz="2500" b="1" kern="1200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800" b="0" i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Project Manager</a:t>
          </a:r>
          <a:endParaRPr lang="en-US" sz="1800" b="0" i="1" kern="1200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sp:txBody>
      <dsp:txXfrm>
        <a:off x="3833713" y="324251"/>
        <a:ext cx="3167757" cy="1583878"/>
      </dsp:txXfrm>
    </dsp:sp>
    <dsp:sp modelId="{33EA8F8A-8DF0-43F1-B924-070BA5868845}">
      <dsp:nvSpPr>
        <dsp:cNvPr id="0" name=""/>
        <dsp:cNvSpPr/>
      </dsp:nvSpPr>
      <dsp:spPr>
        <a:xfrm>
          <a:off x="727" y="2573359"/>
          <a:ext cx="3167757" cy="15838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Benny Putra </a:t>
          </a:r>
          <a:r>
            <a:rPr lang="en-US" sz="2500" b="1" kern="1200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Halim</a:t>
          </a:r>
          <a:endParaRPr lang="id-ID" sz="2500" b="1" kern="1200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Analyst</a:t>
          </a:r>
        </a:p>
      </dsp:txBody>
      <dsp:txXfrm>
        <a:off x="727" y="2573359"/>
        <a:ext cx="3167757" cy="1583878"/>
      </dsp:txXfrm>
    </dsp:sp>
    <dsp:sp modelId="{CA50FDEB-F681-464D-985B-BD8A920774B6}">
      <dsp:nvSpPr>
        <dsp:cNvPr id="0" name=""/>
        <dsp:cNvSpPr/>
      </dsp:nvSpPr>
      <dsp:spPr>
        <a:xfrm>
          <a:off x="3833713" y="2573359"/>
          <a:ext cx="3167757" cy="15838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Yosias</a:t>
          </a:r>
          <a:r>
            <a:rPr lang="en-US" sz="2500" b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 </a:t>
          </a:r>
          <a:r>
            <a:rPr lang="en-US" sz="2500" b="1" kern="1200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Suparno</a:t>
          </a:r>
          <a:endParaRPr lang="id-ID" sz="2500" b="1" kern="1200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D" sz="1800" b="0" i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Web </a:t>
          </a:r>
          <a:r>
            <a:rPr lang="id-ID" sz="1800" b="0" i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Developer</a:t>
          </a:r>
          <a:r>
            <a:rPr lang="en-ID" sz="1800" b="0" i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 (Back-end)</a:t>
          </a:r>
          <a:endParaRPr lang="en-US" sz="1800" b="0" i="1" kern="1200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</dsp:txBody>
      <dsp:txXfrm>
        <a:off x="3833713" y="2573359"/>
        <a:ext cx="3167757" cy="1583878"/>
      </dsp:txXfrm>
    </dsp:sp>
    <dsp:sp modelId="{C1AE99E0-0D41-478F-ABC4-0B3495D38E11}">
      <dsp:nvSpPr>
        <dsp:cNvPr id="0" name=""/>
        <dsp:cNvSpPr/>
      </dsp:nvSpPr>
      <dsp:spPr>
        <a:xfrm>
          <a:off x="7666700" y="2573359"/>
          <a:ext cx="3167757" cy="15838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Mega </a:t>
          </a:r>
          <a:r>
            <a:rPr lang="en-US" sz="2500" b="1" kern="1200" cap="none" spc="0" dirty="0" err="1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Ristanti</a:t>
          </a:r>
          <a:endParaRPr lang="id-ID" sz="2500" b="1" kern="1200" cap="none" spc="0" dirty="0">
            <a:ln w="9525">
              <a:solidFill>
                <a:schemeClr val="tx1"/>
              </a:solidFill>
              <a:prstDash val="solid"/>
            </a:ln>
            <a:solidFill>
              <a:schemeClr val="tx1"/>
            </a:solidFill>
            <a:effectLst/>
          </a:endParaRPr>
        </a:p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1" kern="1200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tx1"/>
              </a:solidFill>
              <a:effectLst/>
            </a:rPr>
            <a:t>Web Designer &amp; Quality Control</a:t>
          </a:r>
        </a:p>
      </dsp:txBody>
      <dsp:txXfrm>
        <a:off x="7666700" y="2573359"/>
        <a:ext cx="3167757" cy="15838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7/18/2018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7/18/2018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Judul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rsegi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dirty="0"/>
          </a:p>
        </p:txBody>
      </p:sp>
      <p:sp>
        <p:nvSpPr>
          <p:cNvPr id="10" name="Persegi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dirty="0"/>
          </a:p>
        </p:txBody>
      </p:sp>
      <p:sp>
        <p:nvSpPr>
          <p:cNvPr id="2" name="Judul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Subjudul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/>
              <a:t>Click to edit Master subtitle style</a:t>
            </a:r>
            <a:endParaRPr lang="id-ID" dirty="0"/>
          </a:p>
        </p:txBody>
      </p:sp>
      <p:sp>
        <p:nvSpPr>
          <p:cNvPr id="11" name="Placeholder Tanggal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12" name="Placeholder Foo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13" name="Placeholder Nomor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77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Placeholder Teks Vertik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US"/>
              <a:t>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id-ID" dirty="0"/>
          </a:p>
        </p:txBody>
      </p:sp>
      <p:sp>
        <p:nvSpPr>
          <p:cNvPr id="4" name="Placeholder Tanggal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5" name="Placeholder Foo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Placeholder Nomor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559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ks dan Judul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ersegi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dirty="0"/>
          </a:p>
        </p:txBody>
      </p:sp>
      <p:pic>
        <p:nvPicPr>
          <p:cNvPr id="7" name="Gamba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Judul Vertikal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Placeholder Teks Vertikal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en-US"/>
              <a:t>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id-ID" dirty="0"/>
          </a:p>
        </p:txBody>
      </p:sp>
      <p:sp>
        <p:nvSpPr>
          <p:cNvPr id="4" name="Placeholder Tanggal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/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5" name="Placeholder Foot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Placeholder Nomor Slide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55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6069-A392-4E44-934F-6743D63E2A4F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00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2989-19D5-42F7-8321-FE6B75231AF4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Placeholder Konten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/>
              <a:t>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id-ID" dirty="0"/>
          </a:p>
        </p:txBody>
      </p:sp>
      <p:sp>
        <p:nvSpPr>
          <p:cNvPr id="4" name="Placeholder Tanggal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5" name="Placeholder Foo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Placeholder Nomor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566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eader Bagian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ersegi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dirty="0"/>
          </a:p>
        </p:txBody>
      </p:sp>
      <p:sp>
        <p:nvSpPr>
          <p:cNvPr id="9" name="Persegi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dirty="0"/>
          </a:p>
        </p:txBody>
      </p:sp>
      <p:sp>
        <p:nvSpPr>
          <p:cNvPr id="2" name="Judul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Placeholder Teks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/>
              <a:t>Edit Master text styles</a:t>
            </a:r>
          </a:p>
        </p:txBody>
      </p:sp>
      <p:sp>
        <p:nvSpPr>
          <p:cNvPr id="4" name="Placeholder Tanggal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5" name="Placeholder Foo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Placeholder Nomor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72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Placeholder Konten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en-US"/>
              <a:t>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id-ID" dirty="0"/>
          </a:p>
        </p:txBody>
      </p:sp>
      <p:sp>
        <p:nvSpPr>
          <p:cNvPr id="4" name="Placeholder Konten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en-US"/>
              <a:t>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id-ID" dirty="0"/>
          </a:p>
        </p:txBody>
      </p:sp>
      <p:sp>
        <p:nvSpPr>
          <p:cNvPr id="5" name="Placeholder Tanggal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6" name="Placeholder Foo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Placeholder Nomor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551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Placeholder Teks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Edit Master text styles</a:t>
            </a:r>
          </a:p>
        </p:txBody>
      </p:sp>
      <p:sp>
        <p:nvSpPr>
          <p:cNvPr id="4" name="Placeholder Konten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en-US"/>
              <a:t>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id-ID" dirty="0"/>
          </a:p>
        </p:txBody>
      </p:sp>
      <p:sp>
        <p:nvSpPr>
          <p:cNvPr id="5" name="Placeholder Teks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Edit Master text styles</a:t>
            </a:r>
          </a:p>
        </p:txBody>
      </p:sp>
      <p:sp>
        <p:nvSpPr>
          <p:cNvPr id="6" name="Placeholder Konten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en-US"/>
              <a:t>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id-ID" dirty="0"/>
          </a:p>
        </p:txBody>
      </p:sp>
      <p:sp>
        <p:nvSpPr>
          <p:cNvPr id="7" name="Placeholder Tanggal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8" name="Placeholder Foo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Placeholder Nomor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29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Placeholder Tanggal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4" name="Placeholder Foo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Placeholder Nomor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71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Tanggal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3" name="Placeholder Foo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Placeholder Nomor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87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Placeholder Teks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/>
              <a:t>Edit Master text styles</a:t>
            </a:r>
          </a:p>
        </p:txBody>
      </p:sp>
      <p:sp>
        <p:nvSpPr>
          <p:cNvPr id="3" name="Placeholder Konten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/>
              <a:t>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id-ID" dirty="0"/>
          </a:p>
        </p:txBody>
      </p:sp>
      <p:sp>
        <p:nvSpPr>
          <p:cNvPr id="5" name="Placeholder Tanggal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6" name="Placeholder Foo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Placeholder Nomor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509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Placeholder Teks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/>
              <a:t>Edit Master text styles</a:t>
            </a:r>
          </a:p>
        </p:txBody>
      </p:sp>
      <p:sp>
        <p:nvSpPr>
          <p:cNvPr id="3" name="Placeholder Gambar 2" descr="Placeholder kosong untuk menambahkan gambar. Klik placeholder lalu pilih gambar yang ingin Anda tambahkan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laceholder Tanggal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6" name="Placeholder Foo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Placeholder Nomor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72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rsegi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noProof="0" dirty="0"/>
          </a:p>
        </p:txBody>
      </p:sp>
      <p:pic>
        <p:nvPicPr>
          <p:cNvPr id="8" name="Gambar 7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Placeholder Judul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d-ID" noProof="0" dirty="0"/>
              <a:t>Klik untuk mengedit gaya judul Master</a:t>
            </a:r>
          </a:p>
        </p:txBody>
      </p:sp>
      <p:sp>
        <p:nvSpPr>
          <p:cNvPr id="3" name="Placeholder Teks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d-ID" noProof="0" dirty="0"/>
              <a:t>Klik untuk mengedit gaya teks Master</a:t>
            </a:r>
          </a:p>
          <a:p>
            <a:pPr lvl="1" rtl="0"/>
            <a:r>
              <a:rPr lang="id-ID" noProof="0" dirty="0"/>
              <a:t>Tingkat kedua</a:t>
            </a:r>
          </a:p>
          <a:p>
            <a:pPr lvl="2" rtl="0"/>
            <a:r>
              <a:rPr lang="id-ID" noProof="0" dirty="0"/>
              <a:t>Tingkat ketiga</a:t>
            </a:r>
          </a:p>
          <a:p>
            <a:pPr lvl="3" rtl="0"/>
            <a:r>
              <a:rPr lang="id-ID" noProof="0" dirty="0"/>
              <a:t>Tingkat keempat</a:t>
            </a:r>
          </a:p>
          <a:p>
            <a:pPr lvl="4" rtl="0"/>
            <a:r>
              <a:rPr lang="id-ID" noProof="0" dirty="0"/>
              <a:t>Tingkat kelima</a:t>
            </a:r>
          </a:p>
          <a:p>
            <a:pPr lvl="5" rtl="0"/>
            <a:r>
              <a:rPr lang="id-ID" noProof="0" dirty="0"/>
              <a:t>Keenam</a:t>
            </a:r>
          </a:p>
          <a:p>
            <a:pPr lvl="6" rtl="0"/>
            <a:r>
              <a:rPr lang="id-ID" noProof="0" dirty="0"/>
              <a:t>Ketujuh</a:t>
            </a:r>
          </a:p>
          <a:p>
            <a:pPr lvl="7" rtl="0"/>
            <a:r>
              <a:rPr lang="id-ID" noProof="0" dirty="0"/>
              <a:t>Kedelapan</a:t>
            </a:r>
          </a:p>
          <a:p>
            <a:pPr lvl="8" rtl="0"/>
            <a:r>
              <a:rPr lang="id-ID" noProof="0" dirty="0"/>
              <a:t>Kesembilan</a:t>
            </a:r>
          </a:p>
        </p:txBody>
      </p:sp>
      <p:sp>
        <p:nvSpPr>
          <p:cNvPr id="4" name="Placeholder Tanggal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619CFDC2-5630-4611-9BF0-0EF7C8C4398D}" type="datetime1">
              <a:rPr lang="en-US" smtClean="0"/>
              <a:t>7/18/2018</a:t>
            </a:fld>
            <a:endParaRPr lang="en-US" dirty="0"/>
          </a:p>
        </p:txBody>
      </p:sp>
      <p:sp>
        <p:nvSpPr>
          <p:cNvPr id="5" name="Placeholder Foot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Placeholder Nomor Slide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45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5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FCD294-932B-4F59-83C2-27CEC49F6E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r>
              <a:rPr lang="en-US" sz="8000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Gobs Studio</a:t>
            </a:r>
            <a:endParaRPr lang="en-ID" sz="8000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pic>
        <p:nvPicPr>
          <p:cNvPr id="1027" name="Picture 3" descr="C:\Users\Giezel\Downloads\logo rp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310" y="1620043"/>
            <a:ext cx="2633663" cy="2633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111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4000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Software Implementation Cost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-558800" y="1754222"/>
            <a:ext cx="5386917" cy="639762"/>
          </a:xfrm>
        </p:spPr>
        <p:txBody>
          <a:bodyPr/>
          <a:lstStyle/>
          <a:p>
            <a:r>
              <a:rPr lang="id-ID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Gathering Requirements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>
          <a:xfrm>
            <a:off x="-871217" y="3751834"/>
            <a:ext cx="4572000" cy="830487"/>
          </a:xfrm>
        </p:spPr>
        <p:txBody>
          <a:bodyPr/>
          <a:lstStyle/>
          <a:p>
            <a:r>
              <a:rPr lang="id-ID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Development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813088"/>
              </p:ext>
            </p:extLst>
          </p:nvPr>
        </p:nvGraphicFramePr>
        <p:xfrm>
          <a:off x="1015999" y="2489198"/>
          <a:ext cx="9984396" cy="14647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0944"/>
                <a:gridCol w="2507602"/>
                <a:gridCol w="810944"/>
                <a:gridCol w="810944"/>
                <a:gridCol w="810944"/>
                <a:gridCol w="2024487"/>
                <a:gridCol w="2208531"/>
              </a:tblGrid>
              <a:tr h="366184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 dirty="0">
                          <a:effectLst/>
                        </a:rPr>
                        <a:t>No.</a:t>
                      </a:r>
                      <a:endParaRPr lang="en-ID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Resource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Man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Day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Effort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 Fixed Man Day 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 Fixed MD * Days 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</a:tr>
              <a:tr h="366184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1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500" u="none" strike="noStrike">
                          <a:effectLst/>
                        </a:rPr>
                        <a:t>Project Manager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 dirty="0">
                          <a:effectLst/>
                        </a:rPr>
                        <a:t>1</a:t>
                      </a:r>
                      <a:endParaRPr lang="en-ID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15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100%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 Rp        561.818,18 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 dirty="0">
                          <a:effectLst/>
                        </a:rPr>
                        <a:t> </a:t>
                      </a:r>
                      <a:r>
                        <a:rPr lang="en-ID" sz="1500" u="none" strike="noStrike" dirty="0" err="1">
                          <a:effectLst/>
                        </a:rPr>
                        <a:t>Rp</a:t>
                      </a:r>
                      <a:r>
                        <a:rPr lang="en-ID" sz="1500" u="none" strike="noStrike" dirty="0">
                          <a:effectLst/>
                        </a:rPr>
                        <a:t>        8.427.272,73 </a:t>
                      </a:r>
                      <a:endParaRPr lang="en-ID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</a:tr>
              <a:tr h="366184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2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500" u="none" strike="noStrike">
                          <a:effectLst/>
                        </a:rPr>
                        <a:t>System Analyst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1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15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100%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 Rp        545.454,55 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>
                          <a:effectLst/>
                        </a:rPr>
                        <a:t> Rp        8.181.818,18 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</a:tr>
              <a:tr h="366184">
                <a:tc>
                  <a:txBody>
                    <a:bodyPr/>
                    <a:lstStyle/>
                    <a:p>
                      <a:pPr algn="l" fontAlgn="ctr"/>
                      <a:r>
                        <a:rPr lang="en-ID" sz="1500" u="none" strike="noStrike" dirty="0">
                          <a:effectLst/>
                        </a:rPr>
                        <a:t> </a:t>
                      </a:r>
                      <a:endParaRPr lang="en-ID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500" u="none" strike="noStrike">
                          <a:effectLst/>
                        </a:rPr>
                        <a:t> 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500" u="none" strike="noStrike">
                          <a:effectLst/>
                        </a:rPr>
                        <a:t> 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500" u="none" strike="noStrike">
                          <a:effectLst/>
                        </a:rPr>
                        <a:t> 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500" u="none" strike="noStrike">
                          <a:effectLst/>
                        </a:rPr>
                        <a:t> 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500" u="none" strike="noStrike">
                          <a:effectLst/>
                        </a:rPr>
                        <a:t>TOTAL</a:t>
                      </a:r>
                      <a:endParaRPr lang="en-ID" sz="1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500" u="none" strike="noStrike" dirty="0">
                          <a:effectLst/>
                        </a:rPr>
                        <a:t> </a:t>
                      </a:r>
                      <a:r>
                        <a:rPr lang="en-ID" sz="1500" u="none" strike="noStrike" dirty="0" err="1">
                          <a:effectLst/>
                        </a:rPr>
                        <a:t>Rp</a:t>
                      </a:r>
                      <a:r>
                        <a:rPr lang="en-ID" sz="1500" u="none" strike="noStrike" dirty="0">
                          <a:effectLst/>
                        </a:rPr>
                        <a:t>      16.609.090,91 </a:t>
                      </a:r>
                      <a:endParaRPr lang="en-ID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3289" marR="13289" marT="13289" marB="0" anchor="ctr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6512049"/>
              </p:ext>
            </p:extLst>
          </p:nvPr>
        </p:nvGraphicFramePr>
        <p:xfrm>
          <a:off x="996950" y="4654550"/>
          <a:ext cx="10052050" cy="18097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6439"/>
                <a:gridCol w="2524593"/>
                <a:gridCol w="816439"/>
                <a:gridCol w="816439"/>
                <a:gridCol w="816439"/>
                <a:gridCol w="2038205"/>
                <a:gridCol w="2223496"/>
              </a:tblGrid>
              <a:tr h="258536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No.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Resource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Man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Day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Effort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Fixed Man Day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Fixed MD * Days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258536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Project Manager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25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100%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561.818,18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14.045.454,55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258536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2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System Analyst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24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100%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545.454,55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13.090.909,09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258536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3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Web Designer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9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100%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289.090,91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2.601.818,18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258536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4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Web Developer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22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100%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289.090,91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6.360.000,00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258536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5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Tester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9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100%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289.090,91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2.601.818,18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258536"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TOTAL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 dirty="0">
                          <a:effectLst/>
                        </a:rPr>
                        <a:t> </a:t>
                      </a:r>
                      <a:r>
                        <a:rPr lang="en-ID" sz="1100" u="none" strike="noStrike" dirty="0" err="1">
                          <a:effectLst/>
                        </a:rPr>
                        <a:t>Rp</a:t>
                      </a:r>
                      <a:r>
                        <a:rPr lang="en-ID" sz="1100" u="none" strike="noStrike" dirty="0">
                          <a:effectLst/>
                        </a:rPr>
                        <a:t>      38.700.000,00 </a:t>
                      </a:r>
                      <a:endParaRPr lang="en-ID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8614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898359" y="1756497"/>
            <a:ext cx="5386917" cy="639762"/>
          </a:xfrm>
        </p:spPr>
        <p:txBody>
          <a:bodyPr/>
          <a:lstStyle/>
          <a:p>
            <a:r>
              <a:rPr lang="id-ID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Deployment (UAT &amp; Training)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207477" y="3608520"/>
            <a:ext cx="4572000" cy="830487"/>
          </a:xfrm>
        </p:spPr>
        <p:txBody>
          <a:bodyPr/>
          <a:lstStyle/>
          <a:p>
            <a:r>
              <a:rPr lang="id-ID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Maintenance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427516"/>
              </p:ext>
            </p:extLst>
          </p:nvPr>
        </p:nvGraphicFramePr>
        <p:xfrm>
          <a:off x="1778001" y="2413000"/>
          <a:ext cx="9245600" cy="1473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0938"/>
                <a:gridCol w="2322053"/>
                <a:gridCol w="750938"/>
                <a:gridCol w="750938"/>
                <a:gridCol w="750938"/>
                <a:gridCol w="1874685"/>
                <a:gridCol w="2045110"/>
              </a:tblGrid>
              <a:tr h="36830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No.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Resource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Man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Day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Effort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Fixed Man Day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Fixed MD * Days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36830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Project Manager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5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100%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561.818,18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2.809.090,91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36830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2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Web Developer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5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100%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289.090,91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1.445.454,55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368300"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TOTAL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 dirty="0">
                          <a:effectLst/>
                        </a:rPr>
                        <a:t> </a:t>
                      </a:r>
                      <a:r>
                        <a:rPr lang="en-ID" sz="1100" u="none" strike="noStrike" dirty="0" err="1">
                          <a:effectLst/>
                        </a:rPr>
                        <a:t>Rp</a:t>
                      </a:r>
                      <a:r>
                        <a:rPr lang="en-ID" sz="1100" u="none" strike="noStrike" dirty="0">
                          <a:effectLst/>
                        </a:rPr>
                        <a:t>        4.254.545,45 </a:t>
                      </a:r>
                      <a:endParaRPr lang="en-ID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076822"/>
              </p:ext>
            </p:extLst>
          </p:nvPr>
        </p:nvGraphicFramePr>
        <p:xfrm>
          <a:off x="1746250" y="4578350"/>
          <a:ext cx="9315448" cy="12128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6611"/>
                <a:gridCol w="2339595"/>
                <a:gridCol w="756611"/>
                <a:gridCol w="756611"/>
                <a:gridCol w="756611"/>
                <a:gridCol w="1888848"/>
                <a:gridCol w="2060561"/>
              </a:tblGrid>
              <a:tr h="404283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No.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Resource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Man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Day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Effort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Fixed Man Day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Fixed MD * Days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404283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Web Developer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15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100%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289.090,91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4.336.363,64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404283"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 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1100" u="none" strike="noStrike">
                          <a:effectLst/>
                        </a:rPr>
                        <a:t>TOTAL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 dirty="0">
                          <a:effectLst/>
                        </a:rPr>
                        <a:t> </a:t>
                      </a:r>
                      <a:r>
                        <a:rPr lang="en-ID" sz="1100" u="none" strike="noStrike" dirty="0" err="1">
                          <a:effectLst/>
                        </a:rPr>
                        <a:t>Rp</a:t>
                      </a:r>
                      <a:r>
                        <a:rPr lang="en-ID" sz="1100" u="none" strike="noStrike" dirty="0">
                          <a:effectLst/>
                        </a:rPr>
                        <a:t>        4.336.363,64 </a:t>
                      </a:r>
                      <a:endParaRPr lang="en-ID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39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4000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Overhead Cost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472664" y="2065620"/>
            <a:ext cx="9628632" cy="3986213"/>
          </a:xfrm>
        </p:spPr>
        <p:txBody>
          <a:bodyPr/>
          <a:lstStyle/>
          <a:p>
            <a:pPr marL="0" indent="0">
              <a:buNone/>
            </a:pPr>
            <a:r>
              <a:rPr lang="id-ID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Gathering Requirements (1st Week)</a:t>
            </a:r>
          </a:p>
          <a:p>
            <a:pPr marL="0" indent="0">
              <a:buNone/>
            </a:pPr>
            <a:endParaRPr lang="id-ID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marL="0" indent="0">
              <a:buNone/>
            </a:pPr>
            <a:endParaRPr lang="id-ID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marL="0" indent="0">
              <a:buNone/>
            </a:pPr>
            <a:r>
              <a:rPr lang="id-ID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UAT</a:t>
            </a:r>
            <a:endParaRPr lang="en-US" b="1" dirty="0" smtClean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marL="0" indent="0">
              <a:buNone/>
            </a:pPr>
            <a:endParaRPr lang="id-ID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marL="0" indent="0">
              <a:buNone/>
            </a:pPr>
            <a:endParaRPr lang="id-ID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marL="0" indent="0">
              <a:buNone/>
            </a:pPr>
            <a:r>
              <a:rPr lang="id-ID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User Training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602640"/>
              </p:ext>
            </p:extLst>
          </p:nvPr>
        </p:nvGraphicFramePr>
        <p:xfrm>
          <a:off x="1606550" y="2565400"/>
          <a:ext cx="8286750" cy="10287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5814"/>
                <a:gridCol w="505814"/>
                <a:gridCol w="1262743"/>
                <a:gridCol w="1262743"/>
                <a:gridCol w="961407"/>
                <a:gridCol w="1262743"/>
                <a:gridCol w="1262743"/>
                <a:gridCol w="1262743"/>
              </a:tblGrid>
              <a:tr h="51435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 dirty="0">
                          <a:effectLst/>
                        </a:rPr>
                        <a:t>Man</a:t>
                      </a:r>
                      <a:endParaRPr lang="en-ID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Days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Plane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 dirty="0">
                          <a:effectLst/>
                        </a:rPr>
                        <a:t> PP Client - Hotel </a:t>
                      </a:r>
                      <a:endParaRPr lang="en-ID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Hotel Room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Hotel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Allowance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Total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51435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2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5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2.385.600,00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150.000,00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3.500.000,00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1.500.000,00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 dirty="0">
                          <a:effectLst/>
                        </a:rPr>
                        <a:t> </a:t>
                      </a:r>
                      <a:r>
                        <a:rPr lang="en-ID" sz="1100" u="none" strike="noStrike" dirty="0" err="1">
                          <a:effectLst/>
                        </a:rPr>
                        <a:t>Rp</a:t>
                      </a:r>
                      <a:r>
                        <a:rPr lang="en-ID" sz="1100" u="none" strike="noStrike" dirty="0">
                          <a:effectLst/>
                        </a:rPr>
                        <a:t>     7.535.600,00 </a:t>
                      </a:r>
                      <a:endParaRPr lang="en-ID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779056"/>
              </p:ext>
            </p:extLst>
          </p:nvPr>
        </p:nvGraphicFramePr>
        <p:xfrm>
          <a:off x="1619250" y="4152900"/>
          <a:ext cx="8312148" cy="9017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365"/>
                <a:gridCol w="507365"/>
                <a:gridCol w="1266613"/>
                <a:gridCol w="1266613"/>
                <a:gridCol w="964353"/>
                <a:gridCol w="1266613"/>
                <a:gridCol w="1266613"/>
                <a:gridCol w="1266613"/>
              </a:tblGrid>
              <a:tr h="45085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Man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Days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Plane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PP Client - Hotel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Hotel Room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Hotel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Allowance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Total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45085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2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3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2.385.600,00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150.000,00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2.100.000,00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900.000,00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 dirty="0">
                          <a:effectLst/>
                        </a:rPr>
                        <a:t> </a:t>
                      </a:r>
                      <a:r>
                        <a:rPr lang="en-ID" sz="1100" u="none" strike="noStrike" dirty="0" err="1">
                          <a:effectLst/>
                        </a:rPr>
                        <a:t>Rp</a:t>
                      </a:r>
                      <a:r>
                        <a:rPr lang="en-ID" sz="1100" u="none" strike="noStrike" dirty="0">
                          <a:effectLst/>
                        </a:rPr>
                        <a:t>     5.535.600,00 </a:t>
                      </a:r>
                      <a:endParaRPr lang="en-ID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4944174"/>
              </p:ext>
            </p:extLst>
          </p:nvPr>
        </p:nvGraphicFramePr>
        <p:xfrm>
          <a:off x="1581150" y="5740400"/>
          <a:ext cx="8324852" cy="673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8140"/>
                <a:gridCol w="508140"/>
                <a:gridCol w="1268549"/>
                <a:gridCol w="1268549"/>
                <a:gridCol w="965827"/>
                <a:gridCol w="1268549"/>
                <a:gridCol w="1268549"/>
                <a:gridCol w="1268549"/>
              </a:tblGrid>
              <a:tr h="33655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Man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Days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Plane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PP Client - Hotel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Hotel Room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Hotel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Allowance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Total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33655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2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2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2.384.000,00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150.000,00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1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1.400.000,00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>
                          <a:effectLst/>
                        </a:rPr>
                        <a:t> Rp        600.000,00 </a:t>
                      </a:r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100" u="none" strike="noStrike" dirty="0">
                          <a:effectLst/>
                        </a:rPr>
                        <a:t> </a:t>
                      </a:r>
                      <a:r>
                        <a:rPr lang="en-ID" sz="1100" u="none" strike="noStrike" dirty="0" err="1">
                          <a:effectLst/>
                        </a:rPr>
                        <a:t>Rp</a:t>
                      </a:r>
                      <a:r>
                        <a:rPr lang="en-ID" sz="1100" u="none" strike="noStrike" dirty="0">
                          <a:effectLst/>
                        </a:rPr>
                        <a:t>     4.534.000,00 </a:t>
                      </a:r>
                      <a:endParaRPr lang="en-ID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890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824788" y="2967335"/>
            <a:ext cx="25424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THANKS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21110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 smtClean="0"/>
              <a:t>Portfolio</a:t>
            </a:r>
            <a:endParaRPr lang="en-ID" sz="4800" b="1" dirty="0"/>
          </a:p>
        </p:txBody>
      </p:sp>
      <p:pic>
        <p:nvPicPr>
          <p:cNvPr id="2050" name="Picture 2" descr="C:\Users\Giezel\Pictures\Screenshot_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779" y="2031091"/>
            <a:ext cx="9891504" cy="4645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71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578506">
            <a:off x="3838015" y="885524"/>
            <a:ext cx="6597464" cy="1772068"/>
          </a:xfrm>
        </p:spPr>
        <p:txBody>
          <a:bodyPr>
            <a:normAutofit/>
          </a:bodyPr>
          <a:lstStyle/>
          <a:p>
            <a:pPr algn="ctr"/>
            <a:r>
              <a:rPr lang="en-US" sz="9600" b="1" cap="none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BeliRu.co.id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 algn="ctr">
              <a:buNone/>
            </a:pPr>
            <a:r>
              <a:rPr lang="en-US" sz="3600" dirty="0"/>
              <a:t>Yoga Nanda </a:t>
            </a:r>
            <a:r>
              <a:rPr lang="en-US" sz="3600" dirty="0" err="1"/>
              <a:t>Saputra</a:t>
            </a:r>
            <a:endParaRPr lang="en-ID" sz="3600" dirty="0"/>
          </a:p>
          <a:p>
            <a:pPr marL="0" lvl="0" indent="0" algn="ctr">
              <a:buNone/>
            </a:pPr>
            <a:r>
              <a:rPr lang="en-US" sz="3600" dirty="0"/>
              <a:t>Megawati </a:t>
            </a:r>
            <a:r>
              <a:rPr lang="en-US" sz="3600" dirty="0" err="1"/>
              <a:t>Ristanti</a:t>
            </a:r>
            <a:endParaRPr lang="en-ID" sz="3600" dirty="0"/>
          </a:p>
          <a:p>
            <a:pPr marL="0" lvl="0" indent="0" algn="ctr">
              <a:buNone/>
            </a:pPr>
            <a:r>
              <a:rPr lang="en-US" sz="3600" dirty="0" err="1"/>
              <a:t>Yosias</a:t>
            </a:r>
            <a:r>
              <a:rPr lang="en-US" sz="3600" dirty="0"/>
              <a:t> </a:t>
            </a:r>
            <a:r>
              <a:rPr lang="en-US" sz="3600" dirty="0" err="1"/>
              <a:t>Suparno</a:t>
            </a:r>
            <a:endParaRPr lang="en-ID" sz="3600" dirty="0"/>
          </a:p>
          <a:p>
            <a:pPr marL="0" lvl="0" indent="0" algn="ctr">
              <a:buNone/>
            </a:pPr>
            <a:r>
              <a:rPr lang="en-US" sz="3600" dirty="0"/>
              <a:t>Benny Putra </a:t>
            </a:r>
            <a:r>
              <a:rPr lang="en-US" sz="3600" dirty="0" err="1"/>
              <a:t>Halim</a:t>
            </a:r>
            <a:endParaRPr lang="en-ID" sz="3600" dirty="0"/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BeliRu.co.id</a:t>
            </a:r>
            <a:endParaRPr lang="en-ID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17045" y="2184935"/>
            <a:ext cx="3715352" cy="39867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This is our Project, that’s call </a:t>
            </a:r>
            <a:endParaRPr lang="en-ID" dirty="0"/>
          </a:p>
          <a:p>
            <a:pPr marL="0" indent="0" algn="ctr">
              <a:buNone/>
            </a:pPr>
            <a:r>
              <a:rPr lang="en-ID" sz="3200" b="1" dirty="0"/>
              <a:t>BeliRu.co.id </a:t>
            </a:r>
          </a:p>
          <a:p>
            <a:pPr marL="0" indent="0" algn="ctr">
              <a:buNone/>
            </a:pPr>
            <a:r>
              <a:rPr lang="en-US" dirty="0"/>
              <a:t>This is a Web-Based Information System that serves the sales &amp; purchases of Shop (</a:t>
            </a:r>
            <a:r>
              <a:rPr lang="en-US" dirty="0" err="1"/>
              <a:t>Ruko</a:t>
            </a:r>
            <a:r>
              <a:rPr lang="en-US" dirty="0"/>
              <a:t>). This system can be accessed </a:t>
            </a:r>
            <a:r>
              <a:rPr lang="en-US" dirty="0" err="1"/>
              <a:t>throught</a:t>
            </a:r>
            <a:r>
              <a:rPr lang="en-US" dirty="0"/>
              <a:t> Indonesia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98786" y="2184935"/>
            <a:ext cx="4608768" cy="39867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D" dirty="0"/>
              <a:t>This project is planned to be completed within </a:t>
            </a:r>
            <a:r>
              <a:rPr lang="en-ID" dirty="0" smtClean="0"/>
              <a:t>2 </a:t>
            </a:r>
            <a:r>
              <a:rPr lang="en-ID" dirty="0"/>
              <a:t>months with funds ranging from </a:t>
            </a:r>
            <a:r>
              <a:rPr lang="en-ID" dirty="0" smtClean="0"/>
              <a:t>90 million </a:t>
            </a:r>
            <a:r>
              <a:rPr lang="en-ID" dirty="0"/>
              <a:t>rupiah. In this project , we will use Scrum method to </a:t>
            </a:r>
            <a:r>
              <a:rPr lang="en-ID" dirty="0" smtClean="0"/>
              <a:t>completed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21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921339-BB6D-4331-B9BC-7D27D7A23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D" sz="4000" b="1" dirty="0" smtClean="0"/>
              <a:t>MOCKUP</a:t>
            </a:r>
            <a:endParaRPr lang="en-ID" sz="4000" b="1" dirty="0"/>
          </a:p>
        </p:txBody>
      </p:sp>
      <p:pic>
        <p:nvPicPr>
          <p:cNvPr id="3075" name="Picture 3" descr="C:\Users\Giezel\Downloads\WhatsApp Image 2018-07-18 at 23.13.01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940" y="2078858"/>
            <a:ext cx="9259716" cy="4441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Giezel\Downloads\WhatsApp Image 2018-07-18 at 23.13.05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940" y="2078858"/>
            <a:ext cx="9259716" cy="4470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C:\Users\Giezel\Downloads\WhatsApp Image 2018-07-18 at 23.13.08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940" y="2078858"/>
            <a:ext cx="9259716" cy="4492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:\Users\Giezel\Downloads\WhatsApp Image 2018-07-18 at 23.12.33.jpe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940" y="2078858"/>
            <a:ext cx="9638618" cy="459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C:\Users\Giezel\Downloads\WhatsApp Image 2018-07-18 at 23.12.39.jpe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940" y="2078858"/>
            <a:ext cx="9638618" cy="460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951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4000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</a:rPr>
              <a:t>Organization Chart</a:t>
            </a:r>
            <a:endParaRPr lang="en-US" sz="4000" b="1" cap="none" dirty="0">
              <a:ln w="22225">
                <a:solidFill>
                  <a:schemeClr val="accent2"/>
                </a:solidFill>
                <a:prstDash val="solid"/>
              </a:ln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9583961"/>
              </p:ext>
            </p:extLst>
          </p:nvPr>
        </p:nvGraphicFramePr>
        <p:xfrm>
          <a:off x="518617" y="1987552"/>
          <a:ext cx="10835185" cy="44814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695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599" y="466343"/>
            <a:ext cx="10972801" cy="1362113"/>
          </a:xfrm>
        </p:spPr>
        <p:txBody>
          <a:bodyPr>
            <a:normAutofit/>
          </a:bodyPr>
          <a:lstStyle/>
          <a:p>
            <a:pPr algn="ctr"/>
            <a:r>
              <a:rPr lang="en-US" sz="4000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Project Duration</a:t>
            </a:r>
            <a:endParaRPr lang="id-ID" sz="4000" b="1" cap="none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type="body" idx="1"/>
          </p:nvPr>
        </p:nvSpPr>
        <p:spPr>
          <a:xfrm>
            <a:off x="609600" y="1669863"/>
            <a:ext cx="5386917" cy="639762"/>
          </a:xfrm>
        </p:spPr>
        <p:txBody>
          <a:bodyPr/>
          <a:lstStyle/>
          <a:p>
            <a:pPr marL="0" indent="0">
              <a:buNone/>
            </a:pPr>
            <a:r>
              <a:rPr lang="id-ID" sz="320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Timeframe</a:t>
            </a:r>
            <a:endParaRPr lang="id-ID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609600" y="2319254"/>
            <a:ext cx="5386917" cy="3951288"/>
          </a:xfrm>
        </p:spPr>
        <p:txBody>
          <a:bodyPr/>
          <a:lstStyle/>
          <a:p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  <a:latin typeface="Bodoni MT" panose="02070603080606020203" pitchFamily="18" charset="0"/>
              </a:rPr>
              <a:t>8 Week </a:t>
            </a:r>
            <a:r>
              <a:rPr lang="en-US" dirty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  <a:latin typeface="Bodoni MT" panose="02070603080606020203" pitchFamily="18" charset="0"/>
              </a:rPr>
              <a:t>Development</a:t>
            </a:r>
          </a:p>
          <a:p>
            <a:r>
              <a:rPr lang="en-US" dirty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  <a:latin typeface="Bodoni MT" panose="02070603080606020203" pitchFamily="18" charset="0"/>
              </a:rPr>
              <a:t>Development in Malang City</a:t>
            </a:r>
          </a:p>
          <a:p>
            <a:r>
              <a:rPr lang="en-US" dirty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  <a:latin typeface="Bodoni MT" panose="02070603080606020203" pitchFamily="18" charset="0"/>
              </a:rPr>
              <a:t>Report &amp; coordination can be done </a:t>
            </a:r>
            <a:r>
              <a:rPr lang="en-US" dirty="0" err="1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  <a:latin typeface="Bodoni MT" panose="02070603080606020203" pitchFamily="18" charset="0"/>
              </a:rPr>
              <a:t>throught</a:t>
            </a:r>
            <a:r>
              <a:rPr lang="en-US" dirty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  <a:latin typeface="Bodoni MT" panose="02070603080606020203" pitchFamily="18" charset="0"/>
              </a:rPr>
              <a:t> Teleconference or we come to your office</a:t>
            </a:r>
            <a:endParaRPr lang="id-ID" dirty="0">
              <a:ln w="9525">
                <a:solidFill>
                  <a:schemeClr val="tx1">
                    <a:lumMod val="75000"/>
                  </a:schemeClr>
                </a:solidFill>
                <a:prstDash val="solid"/>
              </a:ln>
              <a:latin typeface="Bodoni MT" panose="02070603080606020203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"/>
          </p:nvPr>
        </p:nvSpPr>
        <p:spPr>
          <a:xfrm>
            <a:off x="6193368" y="1708370"/>
            <a:ext cx="5389033" cy="639762"/>
          </a:xfrm>
        </p:spPr>
        <p:txBody>
          <a:bodyPr/>
          <a:lstStyle/>
          <a:p>
            <a:r>
              <a:rPr lang="id-ID" sz="320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Project</a:t>
            </a:r>
            <a:r>
              <a:rPr lang="id-ID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id-ID" sz="320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Resources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750201081"/>
              </p:ext>
            </p:extLst>
          </p:nvPr>
        </p:nvGraphicFramePr>
        <p:xfrm>
          <a:off x="6193368" y="2338506"/>
          <a:ext cx="5389562" cy="222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717725">
                  <a:extLst>
                    <a:ext uri="{9D8B030D-6E8A-4147-A177-3AD203B41FA5}">
                      <a16:colId xmlns:a16="http://schemas.microsoft.com/office/drawing/2014/main" xmlns="" val="562407742"/>
                    </a:ext>
                  </a:extLst>
                </a:gridCol>
                <a:gridCol w="1671837">
                  <a:extLst>
                    <a:ext uri="{9D8B030D-6E8A-4147-A177-3AD203B41FA5}">
                      <a16:colId xmlns:a16="http://schemas.microsoft.com/office/drawing/2014/main" xmlns="" val="17804519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d-ID" cap="none" spc="0" dirty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Roles</a:t>
                      </a:r>
                      <a:endParaRPr lang="id-ID" b="1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cap="none" spc="0" dirty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Man Days</a:t>
                      </a:r>
                      <a:endParaRPr lang="id-ID" b="1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extLst>
                  <a:ext uri="{0D108BD9-81ED-4DB2-BD59-A6C34878D82A}">
                    <a16:rowId xmlns:a16="http://schemas.microsoft.com/office/drawing/2014/main" xmlns="" val="3520771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d-ID" cap="none" spc="0" dirty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Project Manager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cap="none" spc="0" dirty="0" smtClean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solidFill>
                            <a:schemeClr val="dk1"/>
                          </a:solidFill>
                          <a:effectLst/>
                        </a:rPr>
                        <a:t>27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extLst>
                  <a:ext uri="{0D108BD9-81ED-4DB2-BD59-A6C34878D82A}">
                    <a16:rowId xmlns:a16="http://schemas.microsoft.com/office/drawing/2014/main" xmlns="" val="1629145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d-ID" cap="none" spc="0" dirty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Analyst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cap="none" spc="0" dirty="0" smtClean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solidFill>
                            <a:schemeClr val="dk1"/>
                          </a:solidFill>
                          <a:effectLst/>
                        </a:rPr>
                        <a:t>24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extLst>
                  <a:ext uri="{0D108BD9-81ED-4DB2-BD59-A6C34878D82A}">
                    <a16:rowId xmlns:a16="http://schemas.microsoft.com/office/drawing/2014/main" xmlns="" val="1238107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cap="none" spc="0" dirty="0" smtClean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Tester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cap="none" spc="0" dirty="0" smtClean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10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extLst>
                  <a:ext uri="{0D108BD9-81ED-4DB2-BD59-A6C34878D82A}">
                    <a16:rowId xmlns:a16="http://schemas.microsoft.com/office/drawing/2014/main" xmlns="" val="1226980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d-ID" cap="none" spc="0" dirty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Developer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cap="none" spc="0" dirty="0" smtClean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31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extLst>
                  <a:ext uri="{0D108BD9-81ED-4DB2-BD59-A6C34878D82A}">
                    <a16:rowId xmlns:a16="http://schemas.microsoft.com/office/drawing/2014/main" xmlns="" val="1495303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d-ID" cap="none" spc="0" dirty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Designer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cap="none" spc="0" dirty="0" smtClean="0">
                          <a:ln w="9525">
                            <a:solidFill>
                              <a:schemeClr val="tx1">
                                <a:lumMod val="75000"/>
                              </a:schemeClr>
                            </a:solidFill>
                            <a:prstDash val="solid"/>
                          </a:ln>
                          <a:effectLst/>
                        </a:rPr>
                        <a:t>11</a:t>
                      </a:r>
                      <a:endParaRPr lang="id-ID" b="0" cap="none" spc="0" dirty="0">
                        <a:ln w="9525">
                          <a:solidFill>
                            <a:schemeClr val="tx1">
                              <a:lumMod val="75000"/>
                            </a:schemeClr>
                          </a:solidFill>
                          <a:prstDash val="solid"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07791" marR="107791" anchor="ctr"/>
                </a:tc>
                <a:extLst>
                  <a:ext uri="{0D108BD9-81ED-4DB2-BD59-A6C34878D82A}">
                    <a16:rowId xmlns:a16="http://schemas.microsoft.com/office/drawing/2014/main" xmlns="" val="1665618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63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>
            <a:normAutofit/>
          </a:bodyPr>
          <a:lstStyle/>
          <a:p>
            <a:pPr algn="ctr"/>
            <a:r>
              <a:rPr lang="id-ID" sz="4000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Project Timeline</a:t>
            </a:r>
            <a:endParaRPr lang="en-US" sz="4000" b="1" cap="none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273958" y="2106385"/>
            <a:ext cx="11036300" cy="3121660"/>
          </a:xfrm>
        </p:spPr>
        <p:txBody>
          <a:bodyPr/>
          <a:lstStyle/>
          <a:p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1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– 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14 June 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2018 </a:t>
            </a:r>
            <a:r>
              <a:rPr lang="id-ID" dirty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: Gathering Requirements</a:t>
            </a:r>
          </a:p>
          <a:p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18 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– 1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9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 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June 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2018 </a:t>
            </a:r>
            <a:r>
              <a:rPr lang="id-ID" dirty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: 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Project Plan</a:t>
            </a:r>
            <a:endParaRPr lang="id-ID" dirty="0">
              <a:ln w="9525">
                <a:solidFill>
                  <a:schemeClr val="tx1">
                    <a:lumMod val="75000"/>
                  </a:schemeClr>
                </a:solidFill>
                <a:prstDash val="solid"/>
              </a:ln>
            </a:endParaRPr>
          </a:p>
          <a:p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20 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– 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29 June 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2018 </a:t>
            </a:r>
            <a:r>
              <a:rPr lang="id-ID" dirty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: 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Design</a:t>
            </a:r>
            <a:endParaRPr lang="id-ID" dirty="0">
              <a:ln w="9525">
                <a:solidFill>
                  <a:schemeClr val="tx1">
                    <a:lumMod val="75000"/>
                  </a:schemeClr>
                </a:solidFill>
                <a:prstDash val="solid"/>
              </a:ln>
            </a:endParaRPr>
          </a:p>
          <a:p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 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– 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11 July 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2018 </a:t>
            </a:r>
            <a:r>
              <a:rPr lang="id-ID" dirty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: 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Development</a:t>
            </a:r>
            <a:endParaRPr lang="id-ID" dirty="0">
              <a:ln w="9525">
                <a:solidFill>
                  <a:schemeClr val="tx1">
                    <a:lumMod val="75000"/>
                  </a:schemeClr>
                </a:solidFill>
                <a:prstDash val="solid"/>
              </a:ln>
            </a:endParaRPr>
          </a:p>
          <a:p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13 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– 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20 July </a:t>
            </a:r>
            <a:r>
              <a:rPr lang="id-ID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2018 </a:t>
            </a:r>
            <a:r>
              <a:rPr lang="id-ID" dirty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: </a:t>
            </a:r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Testing</a:t>
            </a:r>
          </a:p>
          <a:p>
            <a:r>
              <a:rPr lang="en-US" dirty="0" smtClean="0">
                <a:ln w="9525">
                  <a:solidFill>
                    <a:schemeClr val="tx1">
                      <a:lumMod val="75000"/>
                    </a:schemeClr>
                  </a:solidFill>
                  <a:prstDash val="solid"/>
                </a:ln>
              </a:rPr>
              <a:t>23 – 30 July 2018 : Publishing</a:t>
            </a:r>
          </a:p>
        </p:txBody>
      </p:sp>
    </p:spTree>
    <p:extLst>
      <p:ext uri="{BB962C8B-B14F-4D97-AF65-F5344CB8AC3E}">
        <p14:creationId xmlns:p14="http://schemas.microsoft.com/office/powerpoint/2010/main" val="382249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43C28464-9E29-4B69-8FA6-9417B5467C52}"/>
              </a:ext>
            </a:extLst>
          </p:cNvPr>
          <p:cNvSpPr txBox="1">
            <a:spLocks/>
          </p:cNvSpPr>
          <p:nvPr/>
        </p:nvSpPr>
        <p:spPr bwMode="black">
          <a:xfrm>
            <a:off x="1432560" y="464737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4000" b="1" dirty="0">
                <a:ln w="22225">
                  <a:solidFill>
                    <a:schemeClr val="accent2"/>
                  </a:solidFill>
                  <a:prstDash val="solid"/>
                </a:ln>
              </a:rPr>
              <a:t>Project Budget</a:t>
            </a:r>
            <a:endParaRPr lang="en-US" sz="4000" b="1" dirty="0">
              <a:ln w="22225">
                <a:solidFill>
                  <a:schemeClr val="accent2"/>
                </a:solidFill>
                <a:prstDash val="solid"/>
              </a:ln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0704232"/>
              </p:ext>
            </p:extLst>
          </p:nvPr>
        </p:nvGraphicFramePr>
        <p:xfrm>
          <a:off x="1557754" y="2311400"/>
          <a:ext cx="9378244" cy="3733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67108"/>
                <a:gridCol w="5032631"/>
                <a:gridCol w="3178505"/>
              </a:tblGrid>
              <a:tr h="62230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No.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Cost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Total Cost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</a:tr>
              <a:tr h="62230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1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2300" u="none" strike="noStrike">
                          <a:effectLst/>
                        </a:rPr>
                        <a:t>Software Implementation Cost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 Rp      59.563.636,36 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</a:tr>
              <a:tr h="62230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2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D" sz="2300" u="none" strike="noStrike">
                          <a:effectLst/>
                        </a:rPr>
                        <a:t>Overhead Cost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 Rp      17.605.200,00 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</a:tr>
              <a:tr h="622300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3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300" u="none" strike="noStrike">
                          <a:effectLst/>
                        </a:rPr>
                        <a:t>Post Go Live Support (1 month)</a:t>
                      </a:r>
                      <a:endParaRPr lang="en-US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 Rp        4.336.363,64 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</a:tr>
              <a:tr h="6223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TOTAL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 Rp      81.505.200,00 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</a:tr>
              <a:tr h="6223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>
                          <a:effectLst/>
                        </a:rPr>
                        <a:t>GRAND TOTAL</a:t>
                      </a:r>
                      <a:endParaRPr lang="en-ID" sz="23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300" u="none" strike="noStrike" dirty="0">
                          <a:effectLst/>
                        </a:rPr>
                        <a:t> </a:t>
                      </a:r>
                      <a:r>
                        <a:rPr lang="en-ID" sz="2300" u="none" strike="noStrike" dirty="0" err="1">
                          <a:effectLst/>
                        </a:rPr>
                        <a:t>Rp</a:t>
                      </a:r>
                      <a:r>
                        <a:rPr lang="en-ID" sz="2300" u="none" strike="noStrike" dirty="0">
                          <a:effectLst/>
                        </a:rPr>
                        <a:t>      89.655.720,00 </a:t>
                      </a:r>
                      <a:endParaRPr lang="en-ID" sz="23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0108" marR="20108" marT="20108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38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ubjek pendidikan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_10525420_TF03462902_TF03462902" id="{EB495839-9B4C-4A16-B5B6-BF8172BA5A16}" vid="{AD3F65B0-986D-4691-AA9E-F1959ACE4C53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tf03462902</Template>
  <TotalTime>760</TotalTime>
  <Words>565</Words>
  <Application>Microsoft Office PowerPoint</Application>
  <PresentationFormat>Custom</PresentationFormat>
  <Paragraphs>252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Subjek pendidikan 16x9</vt:lpstr>
      <vt:lpstr>Gobs Studio</vt:lpstr>
      <vt:lpstr>Portfolio</vt:lpstr>
      <vt:lpstr>BeliRu.co.id</vt:lpstr>
      <vt:lpstr>BeliRu.co.id</vt:lpstr>
      <vt:lpstr>MOCKUP</vt:lpstr>
      <vt:lpstr>Organization Chart</vt:lpstr>
      <vt:lpstr>Project Duration</vt:lpstr>
      <vt:lpstr>Project Timeline</vt:lpstr>
      <vt:lpstr>PowerPoint Presentation</vt:lpstr>
      <vt:lpstr>Software Implementation Cost</vt:lpstr>
      <vt:lpstr>PowerPoint Presentation</vt:lpstr>
      <vt:lpstr>Overhead Cost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127 Studio</dc:title>
  <dc:creator>Yohanes Dwi Listio</dc:creator>
  <cp:lastModifiedBy>Windows User</cp:lastModifiedBy>
  <cp:revision>75</cp:revision>
  <dcterms:created xsi:type="dcterms:W3CDTF">2018-06-08T13:40:37Z</dcterms:created>
  <dcterms:modified xsi:type="dcterms:W3CDTF">2018-07-18T16:43:44Z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